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3" r:id="rId1"/>
  </p:sldMasterIdLst>
  <p:sldIdLst>
    <p:sldId id="256" r:id="rId2"/>
    <p:sldId id="267" r:id="rId3"/>
    <p:sldId id="268" r:id="rId4"/>
    <p:sldId id="258" r:id="rId5"/>
    <p:sldId id="265" r:id="rId6"/>
    <p:sldId id="266" r:id="rId7"/>
    <p:sldId id="259" r:id="rId8"/>
    <p:sldId id="270" r:id="rId9"/>
    <p:sldId id="269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E25013F-1B4F-41DD-93F4-BA4EFDF55E54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956048"/>
            <a:ext cx="2990088" cy="914400"/>
          </a:xfrm>
          <a:noFill/>
        </p:spPr>
        <p:txBody>
          <a:bodyPr wrap="square" rtlCol="0">
            <a:spAutoFit/>
          </a:bodyPr>
          <a:lstStyle>
            <a:lvl1pPr>
              <a:defRPr lang="en-US" sz="42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AE042C2-D37C-499B-985D-1E9CE36957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4666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013F-1B4F-41DD-93F4-BA4EFDF55E54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42C2-D37C-499B-985D-1E9CE36957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34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013F-1B4F-41DD-93F4-BA4EFDF55E54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42C2-D37C-499B-985D-1E9CE36957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531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013F-1B4F-41DD-93F4-BA4EFDF55E54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42C2-D37C-499B-985D-1E9CE36957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1352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013F-1B4F-41DD-93F4-BA4EFDF55E54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42C2-D37C-499B-985D-1E9CE36957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66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013F-1B4F-41DD-93F4-BA4EFDF55E54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42C2-D37C-499B-985D-1E9CE36957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81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013F-1B4F-41DD-93F4-BA4EFDF55E54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42C2-D37C-499B-985D-1E9CE36957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122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013F-1B4F-41DD-93F4-BA4EFDF55E54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42C2-D37C-499B-985D-1E9CE36957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712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013F-1B4F-41DD-93F4-BA4EFDF55E54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42C2-D37C-499B-985D-1E9CE36957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289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AE25013F-1B4F-41DD-93F4-BA4EFDF55E54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8AE042C2-D37C-499B-985D-1E9CE36957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46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013F-1B4F-41DD-93F4-BA4EFDF55E54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42C2-D37C-499B-985D-1E9CE36957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76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013F-1B4F-41DD-93F4-BA4EFDF55E54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42C2-D37C-499B-985D-1E9CE36957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20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013F-1B4F-41DD-93F4-BA4EFDF55E54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42C2-D37C-499B-985D-1E9CE36957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21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013F-1B4F-41DD-93F4-BA4EFDF55E54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42C2-D37C-499B-985D-1E9CE36957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939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013F-1B4F-41DD-93F4-BA4EFDF55E54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42C2-D37C-499B-985D-1E9CE36957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547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013F-1B4F-41DD-93F4-BA4EFDF55E54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42C2-D37C-499B-985D-1E9CE36957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013F-1B4F-41DD-93F4-BA4EFDF55E54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42C2-D37C-499B-985D-1E9CE36957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458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013F-1B4F-41DD-93F4-BA4EFDF55E54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42C2-D37C-499B-985D-1E9CE36957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59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E25013F-1B4F-41DD-93F4-BA4EFDF55E54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8AE042C2-D37C-499B-985D-1E9CE36957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19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  <p:sldLayoutId id="2147484135" r:id="rId12"/>
    <p:sldLayoutId id="2147484136" r:id="rId13"/>
    <p:sldLayoutId id="2147484137" r:id="rId14"/>
    <p:sldLayoutId id="2147484138" r:id="rId15"/>
    <p:sldLayoutId id="2147484139" r:id="rId16"/>
    <p:sldLayoutId id="2147484140" r:id="rId17"/>
    <p:sldLayoutId id="214748414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924944"/>
            <a:ext cx="3910495" cy="294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508" y="404664"/>
            <a:ext cx="5976664" cy="2520280"/>
          </a:xfrm>
        </p:spPr>
        <p:txBody>
          <a:bodyPr>
            <a:normAutofit/>
          </a:bodyPr>
          <a:lstStyle/>
          <a:p>
            <a:r>
              <a:rPr lang="ru-RU" alt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Центр развития молодежи в сфере электроники и робототехники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51840" y="3501008"/>
            <a:ext cx="4392160" cy="273630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ru-RU" dirty="0" smtClean="0"/>
          </a:p>
          <a:p>
            <a:endParaRPr lang="ru-RU" sz="3200" dirty="0"/>
          </a:p>
        </p:txBody>
      </p:sp>
      <p:pic>
        <p:nvPicPr>
          <p:cNvPr id="5" name="Picture 4" descr="TGU_logo-[Converted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21288"/>
            <a:ext cx="87204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7"/>
          <p:cNvSpPr>
            <a:spLocks noGrp="1"/>
          </p:cNvSpPr>
          <p:nvPr>
            <p:ph idx="1"/>
          </p:nvPr>
        </p:nvSpPr>
        <p:spPr>
          <a:xfrm>
            <a:off x="179512" y="188640"/>
            <a:ext cx="8382000" cy="47525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altLang="ru-RU" sz="7000" b="1" dirty="0" smtClean="0">
                <a:solidFill>
                  <a:srgbClr val="0070C0"/>
                </a:solidFill>
              </a:rPr>
              <a:t>	</a:t>
            </a:r>
            <a:r>
              <a:rPr lang="ru-RU" altLang="ru-RU" sz="35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r>
              <a:rPr lang="en-US" altLang="ru-RU" sz="35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5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для записи</a:t>
            </a:r>
          </a:p>
          <a:p>
            <a:pPr algn="ctr">
              <a:buNone/>
            </a:pPr>
            <a:r>
              <a:rPr lang="ru-RU" alt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Телефон:</a:t>
            </a:r>
            <a:r>
              <a:rPr lang="ru-RU" alt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53-94-47</a:t>
            </a: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alt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email:</a:t>
            </a:r>
            <a:r>
              <a:rPr lang="en-US" alt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n.borisova3@tltsu.ru</a:t>
            </a: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alt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Борисова Надежда Степановна</a:t>
            </a:r>
          </a:p>
        </p:txBody>
      </p:sp>
    </p:spTree>
    <p:extLst>
      <p:ext uri="{BB962C8B-B14F-4D97-AF65-F5344CB8AC3E}">
        <p14:creationId xmlns:p14="http://schemas.microsoft.com/office/powerpoint/2010/main" val="390306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7"/>
          <p:cNvSpPr>
            <a:spLocks noGrp="1"/>
          </p:cNvSpPr>
          <p:nvPr>
            <p:ph idx="1"/>
          </p:nvPr>
        </p:nvSpPr>
        <p:spPr>
          <a:xfrm>
            <a:off x="385664" y="378610"/>
            <a:ext cx="8382000" cy="100811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Mongolian Baiti" panose="03000500000000000000" pitchFamily="66" charset="0"/>
              </a:rPr>
              <a:t>Центр развития молодежи в сфере электроники и робототехники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Mongolian Baiti" panose="03000500000000000000" pitchFamily="66" charset="0"/>
            </a:endParaRPr>
          </a:p>
          <a:p>
            <a:pPr>
              <a:buNone/>
            </a:pPr>
            <a:endParaRPr lang="ru-RU" altLang="ru-RU" sz="28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81868"/>
            <a:ext cx="3559320" cy="2088383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75000"/>
                <a:alpha val="40000"/>
              </a:schemeClr>
            </a:glo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81868"/>
            <a:ext cx="3600400" cy="2056769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75000"/>
                <a:alpha val="40000"/>
              </a:schemeClr>
            </a:glo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84984"/>
            <a:ext cx="3816424" cy="2219190"/>
          </a:xfrm>
          <a:prstGeom prst="rect">
            <a:avLst/>
          </a:prstGeom>
          <a:noFill/>
          <a:ln>
            <a:noFill/>
          </a:ln>
          <a:effectLst>
            <a:glow rad="228600">
              <a:schemeClr val="tx2">
                <a:lumMod val="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7"/>
          <p:cNvSpPr>
            <a:spLocks noGrp="1"/>
          </p:cNvSpPr>
          <p:nvPr>
            <p:ph idx="1"/>
          </p:nvPr>
        </p:nvSpPr>
        <p:spPr>
          <a:xfrm>
            <a:off x="107504" y="116632"/>
            <a:ext cx="8382000" cy="5638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altLang="ru-RU" sz="2800" b="1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ОБРАЗОВАТЕЛЬНАЯ РОБОТОТЕХНИКА </a:t>
            </a:r>
            <a:r>
              <a:rPr lang="ru-RU" altLang="ru-RU" sz="2800" dirty="0" smtClean="0">
                <a:latin typeface="Arial Black" panose="020B0A04020102020204" pitchFamily="34" charset="0"/>
              </a:rPr>
              <a:t>– </a:t>
            </a:r>
          </a:p>
          <a:p>
            <a:pPr>
              <a:buNone/>
            </a:pPr>
            <a:r>
              <a:rPr lang="ru-RU" altLang="ru-RU" sz="2800" dirty="0" smtClean="0">
                <a:latin typeface="Arial Black" panose="020B0A04020102020204" pitchFamily="34" charset="0"/>
              </a:rPr>
              <a:t>	объединение </a:t>
            </a:r>
            <a:r>
              <a:rPr lang="ru-RU" altLang="ru-RU" sz="2800" b="1" i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программирования</a:t>
            </a:r>
            <a:r>
              <a:rPr lang="ru-RU" alt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2800" dirty="0" smtClean="0">
                <a:latin typeface="Arial Black" panose="020B0A04020102020204" pitchFamily="34" charset="0"/>
              </a:rPr>
              <a:t>и </a:t>
            </a:r>
            <a:r>
              <a:rPr lang="ru-RU" altLang="ru-RU" sz="2800" b="1" i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конструирования</a:t>
            </a:r>
            <a:r>
              <a:rPr lang="ru-RU" alt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2800" dirty="0" smtClean="0">
                <a:latin typeface="Arial Black" panose="020B0A04020102020204" pitchFamily="34" charset="0"/>
              </a:rPr>
              <a:t>для формирования навыков технического творчества.</a:t>
            </a:r>
          </a:p>
          <a:p>
            <a:pPr>
              <a:buNone/>
            </a:pPr>
            <a:endParaRPr lang="ru-RU" altLang="ru-RU" sz="2800" dirty="0" smtClean="0">
              <a:latin typeface="Arial Black" panose="020B0A04020102020204" pitchFamily="34" charset="0"/>
            </a:endParaRPr>
          </a:p>
          <a:p>
            <a:pPr>
              <a:buNone/>
            </a:pPr>
            <a:r>
              <a:rPr lang="ru-RU" altLang="ru-RU" sz="2800" dirty="0" smtClean="0">
                <a:latin typeface="Arial Black" panose="020B0A04020102020204" pitchFamily="34" charset="0"/>
              </a:rPr>
              <a:t>  Стимулирование интереса к изучению точных </a:t>
            </a:r>
            <a:r>
              <a:rPr lang="ru-RU" altLang="ru-RU" sz="2800" dirty="0" smtClean="0">
                <a:latin typeface="Arial Black" panose="020B0A04020102020204" pitchFamily="34" charset="0"/>
              </a:rPr>
              <a:t>наук и </a:t>
            </a:r>
            <a:r>
              <a:rPr lang="ru-RU" altLang="ru-RU" sz="2800" dirty="0" smtClean="0">
                <a:latin typeface="Arial Black" panose="020B0A04020102020204" pitchFamily="34" charset="0"/>
              </a:rPr>
              <a:t>обеспечение ранней образовательной и профессиональной ориентации.</a:t>
            </a:r>
          </a:p>
        </p:txBody>
      </p:sp>
    </p:spTree>
    <p:extLst>
      <p:ext uri="{BB962C8B-B14F-4D97-AF65-F5344CB8AC3E}">
        <p14:creationId xmlns:p14="http://schemas.microsoft.com/office/powerpoint/2010/main" val="10176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Grp="1" noChangeArrowheads="1"/>
          </p:cNvSpPr>
          <p:nvPr>
            <p:ph type="title"/>
          </p:nvPr>
        </p:nvSpPr>
        <p:spPr bwMode="auto">
          <a:xfrm>
            <a:off x="35482" y="337912"/>
            <a:ext cx="8640973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Робототехника 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командная работа в проектной деятельности.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3"/>
          <p:cNvSpPr>
            <a:spLocks noGrp="1" noChangeArrowheads="1"/>
          </p:cNvSpPr>
          <p:nvPr>
            <p:ph idx="1"/>
          </p:nvPr>
        </p:nvSpPr>
        <p:spPr bwMode="auto">
          <a:xfrm>
            <a:off x="107504" y="1299029"/>
            <a:ext cx="8229600" cy="400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Участие членов команды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(рассмотрение и оценка пропорциональности вклада  − идей и навыков – всех задействованных членов команды)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Взаимоуважение</a:t>
            </a:r>
            <a:r>
              <a:rPr lang="ru-RU" sz="2200" dirty="0" smtClean="0"/>
              <a:t>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(действия и общение внутри команды такие, что члены команды чувствуют уважение к себе – особенно при устранении проблем и разрешении конфликтов)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Состязательное сотрудничество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(команда соревнуется в духе дружественного состязания и сотрудничества с другими командами)</a:t>
            </a: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704667" cy="166870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Связь робототехники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с другими дисциплинами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Выноска со стрелкой вверх 5"/>
          <p:cNvSpPr/>
          <p:nvPr/>
        </p:nvSpPr>
        <p:spPr>
          <a:xfrm>
            <a:off x="224032" y="2375779"/>
            <a:ext cx="3663949" cy="3141453"/>
          </a:xfrm>
          <a:prstGeom prst="upArrowCallout">
            <a:avLst>
              <a:gd name="adj1" fmla="val 31575"/>
              <a:gd name="adj2" fmla="val 30479"/>
              <a:gd name="adj3" fmla="val 15411"/>
              <a:gd name="adj4" fmla="val 7648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Математика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Физика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Информатика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Программирование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Английский язык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4032" y="1750207"/>
            <a:ext cx="391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РОБОТОТЕХНИКА =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81816" y="1716968"/>
            <a:ext cx="25580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МЕХАНИКА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6016" y="2865181"/>
            <a:ext cx="336579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Narrow" panose="020B0606020202030204" pitchFamily="34" charset="0"/>
              </a:rPr>
              <a:t>ЭЛЕКТРОНИКА</a:t>
            </a:r>
            <a:r>
              <a:rPr lang="ru-RU" sz="4000" dirty="0" smtClean="0">
                <a:latin typeface="Arial Narrow" panose="020B0606020202030204" pitchFamily="34" charset="0"/>
              </a:rPr>
              <a:t/>
            </a:r>
            <a:br>
              <a:rPr lang="ru-RU" sz="4000" dirty="0" smtClean="0">
                <a:latin typeface="Arial Narrow" panose="020B0606020202030204" pitchFamily="34" charset="0"/>
              </a:rPr>
            </a:br>
            <a:r>
              <a:rPr lang="ru-RU" sz="4000" dirty="0" smtClean="0">
                <a:latin typeface="Arial Narrow" panose="020B0606020202030204" pitchFamily="34" charset="0"/>
              </a:rPr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63945" y="4053545"/>
            <a:ext cx="38869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ИСКУССТВЕННЫЙ ИНТЕЛЛЕКТ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 noGrp="1"/>
          </p:cNvSpPr>
          <p:nvPr>
            <p:ph idx="1"/>
          </p:nvPr>
        </p:nvSpPr>
        <p:spPr>
          <a:xfrm>
            <a:off x="473651" y="1219159"/>
            <a:ext cx="8229600" cy="400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Кинематика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– расчет скоростей, ускорений, времени и расстояния.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Механика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– момент силы для моторов, шестеренчатые, ременные и червячные передачи, изменение угловых и линейных скоростей в зависимости от радиуса шестерен.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Электродинамика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– закон Ома, ЭДС, расчет требуемого сопротивления в нужной цепи, диоды, транзисторы, конденсаторы.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6382" y="188640"/>
            <a:ext cx="78300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Используемые разделы физики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Безымян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48464" cy="55892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7"/>
          <p:cNvSpPr>
            <a:spLocks noGrp="1"/>
          </p:cNvSpPr>
          <p:nvPr>
            <p:ph idx="1"/>
          </p:nvPr>
        </p:nvSpPr>
        <p:spPr>
          <a:xfrm>
            <a:off x="107504" y="620688"/>
            <a:ext cx="8382000" cy="5256584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altLang="ru-RU" sz="4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БЕСПЛАТНЫЕ ОБРАЗОВАТЕЛЬНЫЕ ПРОГРАММЫ </a:t>
            </a:r>
          </a:p>
          <a:p>
            <a:endParaRPr lang="ru-RU" altLang="ru-RU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33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Первые </a:t>
            </a:r>
            <a:r>
              <a:rPr lang="ru-RU" sz="3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шаги в робототехнику (</a:t>
            </a:r>
            <a:r>
              <a:rPr lang="ru-RU" sz="33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Lego</a:t>
            </a:r>
            <a:r>
              <a:rPr lang="ru-RU" sz="3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3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приемы построения 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роботов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Lego</a:t>
            </a:r>
            <a:endParaRPr lang="ru-RU" sz="3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основы </a:t>
            </a: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их программирования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самостоятельное </a:t>
            </a: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подключение и программирование работы датчиков и </a:t>
            </a: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моторов.</a:t>
            </a:r>
            <a:endParaRPr lang="ru-RU" sz="3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33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Основы </a:t>
            </a:r>
            <a:r>
              <a:rPr lang="en-US" sz="3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Arduino</a:t>
            </a:r>
            <a:endParaRPr lang="ru-RU" sz="33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3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написание </a:t>
            </a: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простейших программ для микроконтроллера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подключение </a:t>
            </a: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и опрос основных типов датчиков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управление </a:t>
            </a: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светодиодами и моторами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сборка </a:t>
            </a: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и запуск под управлением преподавателя простейшего </a:t>
            </a: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робота.</a:t>
            </a:r>
          </a:p>
          <a:p>
            <a:pPr marL="0" indent="0" algn="ctr">
              <a:buNone/>
            </a:pPr>
            <a:r>
              <a:rPr lang="ru-RU" altLang="ru-RU" sz="3800" dirty="0" smtClean="0"/>
              <a:t>12 </a:t>
            </a:r>
            <a:r>
              <a:rPr lang="ru-RU" altLang="ru-RU" sz="3800" dirty="0"/>
              <a:t>академических часов, занятия 3 дня подряд, набор 1 раз в месяц</a:t>
            </a:r>
          </a:p>
          <a:p>
            <a:pPr marL="0" indent="0" algn="ctr">
              <a:buNone/>
            </a:pPr>
            <a:endParaRPr lang="ru-RU" altLang="ru-RU" sz="2800" dirty="0" smtClean="0"/>
          </a:p>
          <a:p>
            <a:endParaRPr lang="ru-RU" sz="2800" dirty="0"/>
          </a:p>
          <a:p>
            <a:pPr>
              <a:buNone/>
            </a:pPr>
            <a:endParaRPr lang="ru-RU" alt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54360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7"/>
          <p:cNvSpPr>
            <a:spLocks noGrp="1"/>
          </p:cNvSpPr>
          <p:nvPr>
            <p:ph idx="1"/>
          </p:nvPr>
        </p:nvSpPr>
        <p:spPr>
          <a:xfrm>
            <a:off x="395536" y="188640"/>
            <a:ext cx="8382000" cy="532859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altLang="ru-RU" sz="45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8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ПЛАТНЫЕ ОБРАЗОВАТЕЛЬНЫЕ ПРОГРАММЫ </a:t>
            </a:r>
          </a:p>
          <a:p>
            <a:endParaRPr lang="ru-RU" altLang="ru-RU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Роботы </a:t>
            </a:r>
            <a:r>
              <a:rPr lang="ru-RU" sz="6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основе </a:t>
            </a:r>
            <a:r>
              <a:rPr lang="en-US" sz="6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Lego</a:t>
            </a:r>
            <a:endParaRPr lang="ru-RU" sz="6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принципы </a:t>
            </a:r>
            <a:r>
              <a:rPr lang="ru-RU" sz="5600" dirty="0">
                <a:latin typeface="Arial" panose="020B0604020202020204" pitchFamily="34" charset="0"/>
                <a:cs typeface="Arial" panose="020B0604020202020204" pitchFamily="34" charset="0"/>
              </a:rPr>
              <a:t>построения роботов 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Lego</a:t>
            </a:r>
            <a:endParaRPr lang="ru-RU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приемы </a:t>
            </a:r>
            <a:r>
              <a:rPr lang="ru-RU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их программирования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творческие </a:t>
            </a:r>
            <a:r>
              <a:rPr lang="ru-RU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проекты, построение своего робота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Роботы </a:t>
            </a:r>
            <a:r>
              <a:rPr lang="ru-RU" sz="6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основе </a:t>
            </a:r>
            <a:r>
              <a:rPr lang="ru-RU" sz="6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Ардуино</a:t>
            </a:r>
            <a:endParaRPr lang="ru-RU" sz="6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написание </a:t>
            </a:r>
            <a:r>
              <a:rPr lang="ru-RU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 для микроконтроллера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датчиков и исполнительных устройств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r>
              <a:rPr lang="ru-RU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творческих задач, построение элементов «умного дома»</a:t>
            </a:r>
            <a:endParaRPr lang="ru-RU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Соревновательная </a:t>
            </a: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робототехника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56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стройство датчиков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56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птимизация алгоритмов управления роботами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тренировка в построении роботов и  отработка алгоритмов их </a:t>
            </a:r>
            <a:r>
              <a:rPr lang="ru-RU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функционирования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altLang="ru-RU" sz="6400" dirty="0" smtClean="0"/>
              <a:t>24 </a:t>
            </a:r>
            <a:r>
              <a:rPr lang="ru-RU" altLang="ru-RU" sz="6400" dirty="0"/>
              <a:t>академических часа, </a:t>
            </a:r>
            <a:r>
              <a:rPr lang="ru-RU" altLang="ru-RU" sz="6400" dirty="0"/>
              <a:t> </a:t>
            </a:r>
            <a:r>
              <a:rPr lang="ru-RU" altLang="ru-RU" sz="6400" dirty="0" smtClean="0"/>
              <a:t>занятия </a:t>
            </a:r>
            <a:r>
              <a:rPr lang="ru-RU" altLang="ru-RU" sz="6400" dirty="0"/>
              <a:t>2 раза в </a:t>
            </a:r>
            <a:r>
              <a:rPr lang="ru-RU" altLang="ru-RU" sz="6400" dirty="0" smtClean="0"/>
              <a:t>неделю по 2 академических </a:t>
            </a:r>
            <a:r>
              <a:rPr lang="ru-RU" altLang="ru-RU" sz="6400" dirty="0" smtClean="0"/>
              <a:t>часа,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altLang="ru-RU" sz="6400" dirty="0" smtClean="0"/>
              <a:t>стоимость </a:t>
            </a:r>
            <a:r>
              <a:rPr lang="ru-RU" altLang="ru-RU" sz="6400" dirty="0" smtClean="0"/>
              <a:t>одного </a:t>
            </a:r>
            <a:r>
              <a:rPr lang="ru-RU" altLang="ru-RU" sz="6400" dirty="0" smtClean="0"/>
              <a:t>занятия (2 ак.ч.) </a:t>
            </a:r>
            <a:r>
              <a:rPr lang="ru-RU" altLang="ru-RU" sz="6400" dirty="0" smtClean="0"/>
              <a:t>– 150 рублей.</a:t>
            </a:r>
          </a:p>
        </p:txBody>
      </p:sp>
    </p:spTree>
    <p:extLst>
      <p:ext uri="{BB962C8B-B14F-4D97-AF65-F5344CB8AC3E}">
        <p14:creationId xmlns:p14="http://schemas.microsoft.com/office/powerpoint/2010/main" val="340899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993</TotalTime>
  <Words>228</Words>
  <Application>Microsoft Office PowerPoint</Application>
  <PresentationFormat>Экран (4:3)</PresentationFormat>
  <Paragraphs>61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Arial Narrow</vt:lpstr>
      <vt:lpstr>Impact</vt:lpstr>
      <vt:lpstr>Mongolian Baiti</vt:lpstr>
      <vt:lpstr>Wingdings</vt:lpstr>
      <vt:lpstr>Главное мероприятие</vt:lpstr>
      <vt:lpstr>Центр развития молодежи в сфере электроники и робототехники</vt:lpstr>
      <vt:lpstr>Презентация PowerPoint</vt:lpstr>
      <vt:lpstr>Презентация PowerPoint</vt:lpstr>
      <vt:lpstr>Робототехника — это командная работа в проектной деятельности.</vt:lpstr>
      <vt:lpstr>Связь робототехники  с другими дисциплинами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НАПРАВЛЕНИЯ И КОНЦЕПТУАЛЬНЫЕ ПОЛОЖЕНИЯ ОБУЧЕНИЯ РОБОТОТЕХНИКЕ</dc:title>
  <dc:creator>TDG</dc:creator>
  <cp:lastModifiedBy>Людмила Шульдайс</cp:lastModifiedBy>
  <cp:revision>103</cp:revision>
  <dcterms:created xsi:type="dcterms:W3CDTF">2016-04-07T18:21:50Z</dcterms:created>
  <dcterms:modified xsi:type="dcterms:W3CDTF">2019-09-11T06:03:13Z</dcterms:modified>
</cp:coreProperties>
</file>